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GM-Proje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MGM-Project</a:t>
            </a:r>
          </a:p>
        </p:txBody>
      </p:sp>
      <p:sp>
        <p:nvSpPr>
          <p:cNvPr id="167" name="Telerik academy alph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Telerik academy alpha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Front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Front-end</a:t>
            </a:r>
          </a:p>
        </p:txBody>
      </p:sp>
      <p:sp>
        <p:nvSpPr>
          <p:cNvPr id="171" name="teamwork assignme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teamwork assignment</a:t>
            </a:r>
          </a:p>
        </p:txBody>
      </p:sp>
      <p:pic>
        <p:nvPicPr>
          <p:cNvPr id="172" name="logo.gif" descr="logo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098800" y="2120900"/>
            <a:ext cx="6807200" cy="1968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10-09 at 14.25.25.png" descr="Screen Shot 2017-10-09 at 14.25.2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939" t="0" r="1293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business ap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business application</a:t>
            </a:r>
          </a:p>
        </p:txBody>
      </p:sp>
      <p:sp>
        <p:nvSpPr>
          <p:cNvPr id="177" name="award winn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award winning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7-10-09 at 14.28.20.png" descr="Screen Shot 2017-10-09 at 14.28.2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552" t="0" r="12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0" name="BLACKJACK"/>
          <p:cNvSpPr txBox="1"/>
          <p:nvPr>
            <p:ph type="title"/>
          </p:nvPr>
        </p:nvSpPr>
        <p:spPr>
          <a:xfrm>
            <a:off x="3543300" y="2019300"/>
            <a:ext cx="12192000" cy="270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hueOff val="-1036173"/>
                    <a:satOff val="-3113"/>
                    <a:lumOff val="-7679"/>
                  </a:schemeClr>
                </a:solidFill>
              </a:defRPr>
            </a:lvl1pPr>
          </a:lstStyle>
          <a:p>
            <a:pPr/>
            <a:r>
              <a:t>BLACKJACK</a:t>
            </a:r>
          </a:p>
        </p:txBody>
      </p:sp>
      <p:sp>
        <p:nvSpPr>
          <p:cNvPr id="181" name="LIVE"/>
          <p:cNvSpPr txBox="1"/>
          <p:nvPr>
            <p:ph type="body" sz="quarter" idx="1"/>
          </p:nvPr>
        </p:nvSpPr>
        <p:spPr>
          <a:xfrm>
            <a:off x="2057400" y="1968500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A0054"/>
                </a:solidFill>
              </a:defRPr>
            </a:lvl1pPr>
          </a:lstStyle>
          <a:p>
            <a:pPr/>
            <a:r>
              <a:t>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17-10-09 at 14.30.34.png" descr="Screen Shot 2017-10-09 at 14.30.3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455" t="0" r="4455" b="0"/>
          <a:stretch>
            <a:fillRect/>
          </a:stretch>
        </p:blipFill>
        <p:spPr>
          <a:xfrm>
            <a:off x="3035299" y="1332605"/>
            <a:ext cx="5470661" cy="4102995"/>
          </a:xfrm>
          <a:prstGeom prst="rect">
            <a:avLst/>
          </a:prstGeom>
        </p:spPr>
      </p:pic>
      <p:sp>
        <p:nvSpPr>
          <p:cNvPr id="184" name="HELP FOR NEW P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HELP FOR</a:t>
            </a:r>
            <a:br/>
            <a:r>
              <a:t>NEW PLAYERS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7-10-09 at 14.31.32.png" descr="Screen Shot 2017-10-09 at 14.31.3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702" t="0" r="1270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7" name="SICK INtERFACE"/>
          <p:cNvSpPr txBox="1"/>
          <p:nvPr>
            <p:ph type="title"/>
          </p:nvPr>
        </p:nvSpPr>
        <p:spPr>
          <a:xfrm>
            <a:off x="406400" y="3086100"/>
            <a:ext cx="12192000" cy="2705100"/>
          </a:xfrm>
          <a:prstGeom prst="rect">
            <a:avLst/>
          </a:prstGeom>
        </p:spPr>
        <p:txBody>
          <a:bodyPr/>
          <a:lstStyle/>
          <a:p>
            <a:pPr/>
            <a:r>
              <a:t>SICK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 Shot 2017-10-09 at 22.23.28.png" descr="Screen Shot 2017-10-09 at 22.23.2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503" t="0" r="8503" b="0"/>
          <a:stretch>
            <a:fillRect/>
          </a:stretch>
        </p:blipFill>
        <p:spPr>
          <a:xfrm>
            <a:off x="-495300" y="-304800"/>
            <a:ext cx="13004800" cy="9753600"/>
          </a:xfrm>
          <a:prstGeom prst="rect">
            <a:avLst/>
          </a:prstGeom>
        </p:spPr>
      </p:pic>
      <p:sp>
        <p:nvSpPr>
          <p:cNvPr id="190" name="BE NICE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NICE!!!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2132216.png" descr="213221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xfrm>
            <a:off x="-863600" y="165100"/>
            <a:ext cx="13004800" cy="9753600"/>
          </a:xfrm>
          <a:prstGeom prst="rect">
            <a:avLst/>
          </a:prstGeom>
        </p:spPr>
      </p:pic>
      <p:sp>
        <p:nvSpPr>
          <p:cNvPr id="193" name="https://github.com/MGM-Project/MGM"/>
          <p:cNvSpPr txBox="1"/>
          <p:nvPr>
            <p:ph type="title"/>
          </p:nvPr>
        </p:nvSpPr>
        <p:spPr>
          <a:xfrm>
            <a:off x="-457200" y="6432550"/>
            <a:ext cx="12192000" cy="2705100"/>
          </a:xfrm>
          <a:prstGeom prst="rect">
            <a:avLst/>
          </a:prstGeom>
        </p:spPr>
        <p:txBody>
          <a:bodyPr/>
          <a:lstStyle>
            <a:lvl1pPr algn="ctr">
              <a:defRPr sz="5000"/>
            </a:lvl1pPr>
          </a:lstStyle>
          <a:p>
            <a:pPr/>
            <a:r>
              <a:t>https://github.com/MGM-Project/MGM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